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F0C"/>
    <a:srgbClr val="FF6600"/>
    <a:srgbClr val="FFFF66"/>
    <a:srgbClr val="FF9933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C000"/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636F-63AB-48D2-882D-C5596D6C4887}" type="datetimeFigureOut">
              <a:rPr lang="it-IT" smtClean="0"/>
              <a:pPr/>
              <a:t>09/07/2011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2B96-6540-4E08-B7DA-540B7E519C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  <p:sndAc>
      <p:stSnd>
        <p:snd r:embed="rId13" name="arrow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0988318">
            <a:off x="568770" y="1604899"/>
            <a:ext cx="7772400" cy="1470025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latin typeface="Lucida Calligraphy" pitchFamily="66" charset="0"/>
              </a:rPr>
              <a:t>LA FESTA DELLA CONTRADA LAMIE </a:t>
            </a:r>
            <a:r>
              <a:rPr lang="it-IT" sz="4800" dirty="0" err="1" smtClean="0">
                <a:solidFill>
                  <a:srgbClr val="FF0000"/>
                </a:solidFill>
                <a:latin typeface="Lucida Calligraphy" pitchFamily="66" charset="0"/>
              </a:rPr>
              <a:t>DI</a:t>
            </a:r>
            <a:r>
              <a:rPr lang="it-IT" sz="4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  <a:latin typeface="Lucida Calligraphy" pitchFamily="66" charset="0"/>
              </a:rPr>
              <a:t>OLIMPIA…</a:t>
            </a:r>
            <a:endParaRPr lang="it-IT" sz="4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0966676">
            <a:off x="1749412" y="4214754"/>
            <a:ext cx="6400800" cy="1752600"/>
          </a:xfrm>
        </p:spPr>
        <p:txBody>
          <a:bodyPr>
            <a:normAutofit/>
          </a:bodyPr>
          <a:lstStyle/>
          <a:p>
            <a:r>
              <a:rPr lang="it-IT" sz="4400" i="1" dirty="0" err="1" smtClean="0">
                <a:solidFill>
                  <a:srgbClr val="FF9933"/>
                </a:solidFill>
                <a:latin typeface="Lucida Calligraphy" pitchFamily="66" charset="0"/>
              </a:rPr>
              <a:t>…DAL</a:t>
            </a:r>
            <a:r>
              <a:rPr lang="it-IT" sz="4400" i="1" dirty="0" smtClean="0">
                <a:solidFill>
                  <a:srgbClr val="FF9933"/>
                </a:solidFill>
                <a:latin typeface="Lucida Calligraphy" pitchFamily="66" charset="0"/>
              </a:rPr>
              <a:t> 2001 </a:t>
            </a:r>
          </a:p>
          <a:p>
            <a:r>
              <a:rPr lang="it-IT" sz="4400" i="1" dirty="0" smtClean="0">
                <a:solidFill>
                  <a:srgbClr val="FF9933"/>
                </a:solidFill>
                <a:latin typeface="Lucida Calligraphy" pitchFamily="66" charset="0"/>
              </a:rPr>
              <a:t>AD </a:t>
            </a:r>
            <a:r>
              <a:rPr lang="it-IT" sz="4400" i="1" dirty="0" err="1" smtClean="0">
                <a:solidFill>
                  <a:srgbClr val="FF9933"/>
                </a:solidFill>
                <a:latin typeface="Lucida Calligraphy" pitchFamily="66" charset="0"/>
              </a:rPr>
              <a:t>OGGI…</a:t>
            </a:r>
            <a:endParaRPr lang="it-IT" sz="4400" i="1" dirty="0">
              <a:solidFill>
                <a:srgbClr val="FF9933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Lucida Calligraphy" pitchFamily="66" charset="0"/>
              </a:rPr>
              <a:t>ANNO 2008</a:t>
            </a:r>
            <a:endParaRPr lang="it-IT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i="1" u="sng" dirty="0" smtClean="0">
                <a:solidFill>
                  <a:srgbClr val="F45F0C"/>
                </a:solidFill>
              </a:rPr>
              <a:t>01 AGOSTO</a:t>
            </a:r>
          </a:p>
          <a:p>
            <a:pPr>
              <a:buNone/>
            </a:pPr>
            <a:r>
              <a:rPr lang="it-IT" dirty="0" smtClean="0">
                <a:solidFill>
                  <a:srgbClr val="FF6600"/>
                </a:solidFill>
                <a:latin typeface="Cooper Black" pitchFamily="18" charset="0"/>
              </a:rPr>
              <a:t>COMMEDIA DELL’ </a:t>
            </a:r>
            <a:r>
              <a:rPr lang="it-IT" dirty="0" err="1" smtClean="0">
                <a:solidFill>
                  <a:srgbClr val="FF6600"/>
                </a:solidFill>
                <a:latin typeface="Cooper Black" pitchFamily="18" charset="0"/>
              </a:rPr>
              <a:t>ASS</a:t>
            </a:r>
            <a:r>
              <a:rPr lang="it-IT" dirty="0" smtClean="0">
                <a:solidFill>
                  <a:srgbClr val="FF6600"/>
                </a:solidFill>
                <a:latin typeface="Cooper Black" pitchFamily="18" charset="0"/>
              </a:rPr>
              <a:t>. “IN CAMPAGNA”</a:t>
            </a:r>
          </a:p>
          <a:p>
            <a:pPr>
              <a:buNone/>
            </a:pPr>
            <a:r>
              <a:rPr lang="it-IT" b="1" i="1" u="sng" dirty="0" smtClean="0">
                <a:solidFill>
                  <a:srgbClr val="F45F0C"/>
                </a:solidFill>
              </a:rPr>
              <a:t>02 AGOSTO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CONCERTINO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			ROMANTICO</a:t>
            </a:r>
          </a:p>
          <a:p>
            <a:pPr>
              <a:buNone/>
            </a:pPr>
            <a:r>
              <a:rPr lang="it-IT" sz="2800" dirty="0" smtClean="0">
                <a:solidFill>
                  <a:srgbClr val="FF6600"/>
                </a:solidFill>
                <a:latin typeface="Cooper Black" pitchFamily="18" charset="0"/>
              </a:rPr>
              <a:t>LISCIO IN PIAZZA</a:t>
            </a:r>
            <a:endParaRPr lang="it-IT" sz="2800" dirty="0">
              <a:solidFill>
                <a:srgbClr val="FF6600"/>
              </a:solidFill>
              <a:latin typeface="Cooper Black" pitchFamily="18" charset="0"/>
            </a:endParaRPr>
          </a:p>
        </p:txBody>
      </p:sp>
      <p:pic>
        <p:nvPicPr>
          <p:cNvPr id="4" name="Immagine 3" descr="CONCERTINO ROMANTICO 2008.jpg"/>
          <p:cNvPicPr/>
          <p:nvPr/>
        </p:nvPicPr>
        <p:blipFill>
          <a:blip r:embed="rId3" cstate="print"/>
          <a:stretch>
            <a:fillRect/>
          </a:stretch>
        </p:blipFill>
        <p:spPr>
          <a:xfrm rot="949520">
            <a:off x="5477564" y="3350543"/>
            <a:ext cx="2448272" cy="27568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40466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u="sng" dirty="0" smtClean="0">
                <a:solidFill>
                  <a:srgbClr val="F45F0C"/>
                </a:solidFill>
              </a:rPr>
              <a:t>03 AGOSTO</a:t>
            </a: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ANNALISA </a:t>
            </a: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             MINETTI </a:t>
            </a:r>
          </a:p>
          <a:p>
            <a:r>
              <a:rPr lang="it-IT" sz="3600" dirty="0" smtClean="0">
                <a:solidFill>
                  <a:srgbClr val="FF6600"/>
                </a:solidFill>
                <a:latin typeface="Cooper Black" pitchFamily="18" charset="0"/>
              </a:rPr>
              <a:t>IN CONCERTO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Immagine 2" descr="ANNALISA MINETTI 2008.JPG"/>
          <p:cNvPicPr/>
          <p:nvPr/>
        </p:nvPicPr>
        <p:blipFill>
          <a:blip r:embed="rId3" cstate="print"/>
          <a:stretch>
            <a:fillRect/>
          </a:stretch>
        </p:blipFill>
        <p:spPr>
          <a:xfrm rot="777874">
            <a:off x="4581617" y="959296"/>
            <a:ext cx="3585180" cy="4986596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Lucida Calligraphy" pitchFamily="66" charset="0"/>
              </a:rPr>
              <a:t>ANNO 2009</a:t>
            </a:r>
            <a:endParaRPr lang="it-IT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b="1" i="1" u="sng" dirty="0" smtClean="0">
                <a:solidFill>
                  <a:srgbClr val="FF6600"/>
                </a:solidFill>
              </a:rPr>
              <a:t>01 AGOSTO</a:t>
            </a:r>
            <a:r>
              <a:rPr lang="it-IT" b="1" i="1" dirty="0" smtClean="0">
                <a:solidFill>
                  <a:srgbClr val="FF6600"/>
                </a:solidFill>
              </a:rPr>
              <a:t>	</a:t>
            </a:r>
          </a:p>
          <a:p>
            <a:pPr>
              <a:buNone/>
            </a:pPr>
            <a:r>
              <a:rPr lang="it-IT" dirty="0" smtClean="0">
                <a:solidFill>
                  <a:srgbClr val="F45F0C"/>
                </a:solidFill>
                <a:latin typeface="Cooper Black" pitchFamily="18" charset="0"/>
              </a:rPr>
              <a:t>PICCOLI CANTANTI </a:t>
            </a:r>
            <a:r>
              <a:rPr lang="it-IT" dirty="0" err="1" smtClean="0">
                <a:solidFill>
                  <a:srgbClr val="F45F0C"/>
                </a:solidFill>
                <a:latin typeface="Cooper Black" pitchFamily="18" charset="0"/>
              </a:rPr>
              <a:t>DI</a:t>
            </a:r>
            <a:r>
              <a:rPr lang="it-IT" dirty="0" smtClean="0">
                <a:solidFill>
                  <a:srgbClr val="F45F0C"/>
                </a:solidFill>
                <a:latin typeface="Cooper Black" pitchFamily="18" charset="0"/>
              </a:rPr>
              <a:t>	</a:t>
            </a:r>
          </a:p>
          <a:p>
            <a:pPr>
              <a:buNone/>
            </a:pPr>
            <a:r>
              <a:rPr lang="it-IT" dirty="0" smtClean="0">
                <a:latin typeface="Cooper Black" pitchFamily="18" charset="0"/>
              </a:rPr>
              <a:t>                         </a:t>
            </a: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“TI LASCIO UNA CANZONE”	         </a:t>
            </a:r>
            <a:r>
              <a:rPr lang="it-IT" dirty="0" smtClean="0">
                <a:latin typeface="Cooper Black" pitchFamily="18" charset="0"/>
              </a:rPr>
              <a:t>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>
                <a:solidFill>
                  <a:srgbClr val="F45F0C"/>
                </a:solidFill>
                <a:latin typeface="Aharoni" pitchFamily="2" charset="-79"/>
                <a:cs typeface="Aharoni" pitchFamily="2" charset="-79"/>
              </a:rPr>
              <a:t>CON PASQUALINO GRECO, </a:t>
            </a:r>
          </a:p>
          <a:p>
            <a:pPr>
              <a:buNone/>
            </a:pPr>
            <a:r>
              <a:rPr lang="it-IT" dirty="0" smtClean="0">
                <a:solidFill>
                  <a:srgbClr val="F45F0C"/>
                </a:solidFill>
                <a:latin typeface="Aharoni" pitchFamily="2" charset="-79"/>
                <a:cs typeface="Aharoni" pitchFamily="2" charset="-79"/>
              </a:rPr>
              <a:t>    DRAGONE LUIGI,CARENZA ENZA, </a:t>
            </a:r>
          </a:p>
          <a:p>
            <a:pPr>
              <a:buNone/>
            </a:pPr>
            <a:r>
              <a:rPr lang="it-IT" dirty="0" smtClean="0">
                <a:solidFill>
                  <a:srgbClr val="F45F0C"/>
                </a:solidFill>
                <a:latin typeface="Aharoni" pitchFamily="2" charset="-79"/>
                <a:cs typeface="Aharoni" pitchFamily="2" charset="-79"/>
              </a:rPr>
              <a:t>         RIZZETTO SERENA, RINALDI MANUELA,</a:t>
            </a:r>
          </a:p>
          <a:p>
            <a:pPr>
              <a:buNone/>
            </a:pPr>
            <a:r>
              <a:rPr lang="it-IT" dirty="0" smtClean="0">
                <a:solidFill>
                  <a:srgbClr val="F45F0C"/>
                </a:solidFill>
                <a:latin typeface="Aharoni" pitchFamily="2" charset="-79"/>
                <a:cs typeface="Aharoni" pitchFamily="2" charset="-79"/>
              </a:rPr>
              <a:t>             COLAZZO STEFANO, SCHINELLA ERNESTO,      		         CIVITA VINCENZO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TI LASCIO UNA CANZONE LOGO 2009.jpg"/>
          <p:cNvPicPr/>
          <p:nvPr/>
        </p:nvPicPr>
        <p:blipFill>
          <a:blip r:embed="rId3" cstate="print"/>
          <a:stretch>
            <a:fillRect/>
          </a:stretch>
        </p:blipFill>
        <p:spPr>
          <a:xfrm rot="20889507">
            <a:off x="780443" y="2662922"/>
            <a:ext cx="1774124" cy="11281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Immagine 4" descr="TI LASCIO UNA CANZONE 2009.jpg"/>
          <p:cNvPicPr/>
          <p:nvPr/>
        </p:nvPicPr>
        <p:blipFill>
          <a:blip r:embed="rId4" cstate="print"/>
          <a:stretch>
            <a:fillRect/>
          </a:stretch>
        </p:blipFill>
        <p:spPr>
          <a:xfrm rot="407371">
            <a:off x="6023609" y="2967176"/>
            <a:ext cx="2023506" cy="15319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-3634364"/>
            <a:ext cx="8352928" cy="86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02 AGOSTO</a:t>
            </a: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STEFANIA CENTO</a:t>
            </a: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CONCERTO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620688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u="sng" dirty="0" smtClean="0">
                <a:solidFill>
                  <a:srgbClr val="F45F0C"/>
                </a:solidFill>
              </a:rPr>
              <a:t>02 AGOSTO</a:t>
            </a:r>
          </a:p>
          <a:p>
            <a:endParaRPr lang="it-IT" sz="3600" b="1" i="1" u="sng" dirty="0" smtClean="0">
              <a:solidFill>
                <a:srgbClr val="F45F0C"/>
              </a:solidFill>
            </a:endParaRP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STEFANIA CENTO </a:t>
            </a:r>
          </a:p>
          <a:p>
            <a:endParaRPr lang="it-IT" sz="3600" dirty="0" smtClean="0">
              <a:latin typeface="Cooper Black" pitchFamily="18" charset="0"/>
            </a:endParaRPr>
          </a:p>
          <a:p>
            <a:endParaRPr lang="it-IT" sz="3600" dirty="0" smtClean="0">
              <a:latin typeface="Cooper Black" pitchFamily="18" charset="0"/>
            </a:endParaRPr>
          </a:p>
          <a:p>
            <a:endParaRPr lang="it-IT" sz="3600" dirty="0" smtClean="0">
              <a:latin typeface="Cooper Black" pitchFamily="18" charset="0"/>
            </a:endParaRPr>
          </a:p>
          <a:p>
            <a:endParaRPr lang="it-IT" sz="3600" dirty="0" smtClean="0">
              <a:latin typeface="Cooper Black" pitchFamily="18" charset="0"/>
            </a:endParaRPr>
          </a:p>
          <a:p>
            <a:r>
              <a:rPr lang="it-IT" sz="3600" dirty="0" smtClean="0">
                <a:latin typeface="Cooper Black" pitchFamily="18" charset="0"/>
              </a:rPr>
              <a:t>				</a:t>
            </a:r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VALERIO SCANU   </a:t>
            </a:r>
            <a:r>
              <a:rPr lang="it-IT" sz="3600" dirty="0" smtClean="0">
                <a:latin typeface="Cooper Black" pitchFamily="18" charset="0"/>
              </a:rPr>
              <a:t>				</a:t>
            </a:r>
            <a:r>
              <a:rPr lang="it-IT" sz="2800" dirty="0" smtClean="0">
                <a:solidFill>
                  <a:srgbClr val="FF6600"/>
                </a:solidFill>
                <a:latin typeface="Cooper Black" pitchFamily="18" charset="0"/>
              </a:rPr>
              <a:t>IN CONCERTO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 descr="STEFANIA CENTO 2009.jpg"/>
          <p:cNvPicPr/>
          <p:nvPr/>
        </p:nvPicPr>
        <p:blipFill>
          <a:blip r:embed="rId3" cstate="print"/>
          <a:stretch>
            <a:fillRect/>
          </a:stretch>
        </p:blipFill>
        <p:spPr>
          <a:xfrm rot="653184">
            <a:off x="5652120" y="980728"/>
            <a:ext cx="2016224" cy="25922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Immagine 7" descr="VALERIO SCANU 2009.JPG"/>
          <p:cNvPicPr/>
          <p:nvPr/>
        </p:nvPicPr>
        <p:blipFill>
          <a:blip r:embed="rId4" cstate="print"/>
          <a:srcRect l="1884" t="1363" r="1884" b="17038"/>
          <a:stretch>
            <a:fillRect/>
          </a:stretch>
        </p:blipFill>
        <p:spPr>
          <a:xfrm rot="20982021">
            <a:off x="845269" y="2877639"/>
            <a:ext cx="2952328" cy="28803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04664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u="sng" dirty="0" smtClean="0">
                <a:solidFill>
                  <a:srgbClr val="F45F0C"/>
                </a:solidFill>
              </a:rPr>
              <a:t>06 SETTEMBRE</a:t>
            </a:r>
          </a:p>
          <a:p>
            <a:endParaRPr lang="it-IT" sz="3600" b="1" i="1" u="sng" dirty="0" smtClean="0">
              <a:solidFill>
                <a:srgbClr val="F45F0C"/>
              </a:solidFill>
            </a:endParaRPr>
          </a:p>
          <a:p>
            <a:r>
              <a:rPr lang="it-IT" sz="3600" dirty="0" smtClean="0">
                <a:solidFill>
                  <a:srgbClr val="F45F0C"/>
                </a:solidFill>
                <a:latin typeface="Cooper Black" pitchFamily="18" charset="0"/>
              </a:rPr>
              <a:t>COMMEDIA </a:t>
            </a: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r>
              <a:rPr lang="it-IT" sz="3600" dirty="0" smtClean="0">
                <a:solidFill>
                  <a:srgbClr val="F45F0C"/>
                </a:solidFill>
                <a:latin typeface="Cooper Black" pitchFamily="18" charset="0"/>
              </a:rPr>
              <a:t>   </a:t>
            </a:r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“NATELE PA TREDICESEME”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Immagine 2" descr="COMMEDIA 2009.JPG"/>
          <p:cNvPicPr/>
          <p:nvPr/>
        </p:nvPicPr>
        <p:blipFill>
          <a:blip r:embed="rId3" cstate="print"/>
          <a:stretch>
            <a:fillRect/>
          </a:stretch>
        </p:blipFill>
        <p:spPr>
          <a:xfrm rot="505215">
            <a:off x="4211960" y="1268760"/>
            <a:ext cx="3240360" cy="35283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Lucida Calligraphy" pitchFamily="66" charset="0"/>
              </a:rPr>
              <a:t>ANNO 2010</a:t>
            </a:r>
            <a:endParaRPr lang="it-IT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i="1" u="sng" dirty="0" smtClean="0">
                <a:solidFill>
                  <a:srgbClr val="F45F0C"/>
                </a:solidFill>
              </a:rPr>
              <a:t>30 LUGLIO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        “LAMIE INCANTO”</a:t>
            </a:r>
          </a:p>
          <a:p>
            <a:pPr>
              <a:buNone/>
            </a:pPr>
            <a:r>
              <a:rPr lang="it-IT" dirty="0" smtClean="0">
                <a:solidFill>
                  <a:srgbClr val="FF6600"/>
                </a:solidFill>
                <a:latin typeface="Cooper Black" pitchFamily="18" charset="0"/>
              </a:rPr>
              <a:t>SPETTACOLO MUSICALE CON MUSICISTI E CANTANTI LOCALI</a:t>
            </a:r>
          </a:p>
          <a:p>
            <a:pPr>
              <a:buNone/>
            </a:pPr>
            <a:endParaRPr lang="it-IT" dirty="0" smtClean="0">
              <a:latin typeface="Cooper Black" pitchFamily="18" charset="0"/>
            </a:endParaRPr>
          </a:p>
          <a:p>
            <a:pPr>
              <a:buNone/>
            </a:pPr>
            <a:endParaRPr lang="it-IT" dirty="0" smtClean="0">
              <a:latin typeface="Cooper Black" pitchFamily="18" charset="0"/>
            </a:endParaRPr>
          </a:p>
          <a:p>
            <a:pPr>
              <a:buNone/>
            </a:pPr>
            <a:endParaRPr lang="it-IT" sz="2800" dirty="0" smtClean="0">
              <a:latin typeface="Cooper Black" pitchFamily="18" charset="0"/>
            </a:endParaRPr>
          </a:p>
          <a:p>
            <a:pPr>
              <a:buNone/>
            </a:pPr>
            <a:r>
              <a:rPr lang="it-IT" sz="2800" dirty="0" smtClean="0">
                <a:solidFill>
                  <a:srgbClr val="FF6600"/>
                </a:solidFill>
                <a:latin typeface="Cooper Black" pitchFamily="18" charset="0"/>
              </a:rPr>
              <a:t>E CON LA PARTECIPAZIONE DEL CABARETTISTA  RENZO RISI</a:t>
            </a:r>
          </a:p>
          <a:p>
            <a:pPr>
              <a:buNone/>
            </a:pPr>
            <a:endParaRPr lang="it-IT" sz="2800" dirty="0" smtClean="0">
              <a:latin typeface="Cooper Black" pitchFamily="18" charset="0"/>
            </a:endParaRPr>
          </a:p>
          <a:p>
            <a:pPr>
              <a:buNone/>
            </a:pPr>
            <a:endParaRPr lang="it-IT" sz="2800" dirty="0">
              <a:latin typeface="Cooper Black" pitchFamily="18" charset="0"/>
            </a:endParaRPr>
          </a:p>
        </p:txBody>
      </p:sp>
      <p:pic>
        <p:nvPicPr>
          <p:cNvPr id="4" name="Immagine 3" descr="RENZO RISI 20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4437112"/>
            <a:ext cx="1540873" cy="1828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Immagine 5" descr="DSC_0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645024"/>
            <a:ext cx="3024336" cy="15841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548680"/>
            <a:ext cx="82089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u="sng" dirty="0" smtClean="0">
                <a:solidFill>
                  <a:srgbClr val="FF6600"/>
                </a:solidFill>
              </a:rPr>
              <a:t>31 LUGLIO </a:t>
            </a:r>
          </a:p>
          <a:p>
            <a:r>
              <a:rPr lang="it-IT" sz="2800" dirty="0" smtClean="0">
                <a:solidFill>
                  <a:srgbClr val="F45F0C"/>
                </a:solidFill>
                <a:latin typeface="Cooper Black" pitchFamily="18" charset="0"/>
              </a:rPr>
              <a:t>ESIBIZIONE DEL</a:t>
            </a:r>
          </a:p>
          <a:p>
            <a:r>
              <a:rPr lang="it-IT" sz="2800" dirty="0" smtClean="0">
                <a:solidFill>
                  <a:srgbClr val="F45F0C"/>
                </a:solidFill>
                <a:latin typeface="Cooper Black" pitchFamily="18" charset="0"/>
              </a:rPr>
              <a:t>          GRUPPO MUSICALE </a:t>
            </a: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                   “OFFICINA DELL’ARTE”</a:t>
            </a:r>
          </a:p>
          <a:p>
            <a:endParaRPr lang="it-IT" sz="3600" dirty="0" smtClean="0">
              <a:latin typeface="Cooper Black" pitchFamily="18" charset="0"/>
            </a:endParaRP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TONY MAIELLO</a:t>
            </a:r>
          </a:p>
          <a:p>
            <a:r>
              <a:rPr lang="it-IT" sz="3600" dirty="0" smtClean="0">
                <a:latin typeface="Cooper Black" pitchFamily="18" charset="0"/>
              </a:rPr>
              <a:t> </a:t>
            </a:r>
            <a:r>
              <a:rPr lang="it-IT" sz="2800" dirty="0" smtClean="0">
                <a:solidFill>
                  <a:srgbClr val="FF6600"/>
                </a:solidFill>
                <a:latin typeface="Cooper Black" pitchFamily="18" charset="0"/>
              </a:rPr>
              <a:t>IN CONCERTO</a:t>
            </a:r>
          </a:p>
          <a:p>
            <a:endParaRPr lang="it-IT" sz="3600" dirty="0" smtClean="0">
              <a:solidFill>
                <a:srgbClr val="FF6600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F6600"/>
              </a:solidFill>
              <a:latin typeface="Cooper Black" pitchFamily="18" charset="0"/>
            </a:endParaRPr>
          </a:p>
          <a:p>
            <a:r>
              <a:rPr lang="it-IT" sz="3600" dirty="0" smtClean="0">
                <a:solidFill>
                  <a:srgbClr val="FF6600"/>
                </a:solidFill>
                <a:latin typeface="Cooper Black" pitchFamily="18" charset="0"/>
              </a:rPr>
              <a:t>(VINCITORE </a:t>
            </a:r>
          </a:p>
          <a:p>
            <a:r>
              <a:rPr lang="it-IT" sz="3600" dirty="0" smtClean="0">
                <a:solidFill>
                  <a:srgbClr val="FF6600"/>
                </a:solidFill>
                <a:latin typeface="Cooper Black" pitchFamily="18" charset="0"/>
              </a:rPr>
              <a:t>	SANREMO GIOVANI 2010)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 descr="TONY MAIELLO 2010 + OFFICINA DEL'ARTE.JPG"/>
          <p:cNvPicPr/>
          <p:nvPr/>
        </p:nvPicPr>
        <p:blipFill>
          <a:blip r:embed="rId3" cstate="print"/>
          <a:srcRect l="10279" t="5024" r="10279" b="52750"/>
          <a:stretch>
            <a:fillRect/>
          </a:stretch>
        </p:blipFill>
        <p:spPr>
          <a:xfrm rot="434671">
            <a:off x="4595940" y="2735153"/>
            <a:ext cx="2880320" cy="28460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260648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u="sng" dirty="0" smtClean="0">
                <a:solidFill>
                  <a:srgbClr val="FF6600"/>
                </a:solidFill>
              </a:rPr>
              <a:t>01 AGOSTO</a:t>
            </a:r>
          </a:p>
          <a:p>
            <a:endParaRPr lang="it-IT" sz="3600" dirty="0" smtClean="0">
              <a:solidFill>
                <a:srgbClr val="FF0000"/>
              </a:solidFill>
              <a:latin typeface="Cooper Black" pitchFamily="18" charset="0"/>
            </a:endParaRP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MANUEL E KIKKA </a:t>
            </a: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SHOW</a:t>
            </a:r>
          </a:p>
          <a:p>
            <a:endParaRPr lang="it-IT" sz="3600" dirty="0" smtClean="0">
              <a:solidFill>
                <a:srgbClr val="FF0000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r"/>
            <a:r>
              <a:rPr lang="it-IT" sz="3600" dirty="0" smtClean="0">
                <a:solidFill>
                  <a:srgbClr val="F45F0C"/>
                </a:solidFill>
                <a:latin typeface="Cooper Black" pitchFamily="18" charset="0"/>
              </a:rPr>
              <a:t>CON LA PARTECIPAZIONE</a:t>
            </a:r>
          </a:p>
          <a:p>
            <a:pPr algn="r"/>
            <a:r>
              <a:rPr lang="it-IT" sz="3600" dirty="0" smtClean="0">
                <a:solidFill>
                  <a:srgbClr val="F45F0C"/>
                </a:solidFill>
                <a:latin typeface="Cooper Black" pitchFamily="18" charset="0"/>
              </a:rPr>
              <a:t> DE </a:t>
            </a:r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“I CAMPIONI”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MANUEL E KIKKA + I CAMPIONI 2010.JPG"/>
          <p:cNvPicPr/>
          <p:nvPr/>
        </p:nvPicPr>
        <p:blipFill>
          <a:blip r:embed="rId3" cstate="print"/>
          <a:srcRect l="6184" t="10963" r="11337" b="50047"/>
          <a:stretch>
            <a:fillRect/>
          </a:stretch>
        </p:blipFill>
        <p:spPr>
          <a:xfrm rot="530441">
            <a:off x="5292080" y="332656"/>
            <a:ext cx="2520280" cy="30243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Immagine 5" descr="MANUEL E KIKKA + I CAMPIONI 2010.JPG"/>
          <p:cNvPicPr/>
          <p:nvPr/>
        </p:nvPicPr>
        <p:blipFill>
          <a:blip r:embed="rId4" cstate="print"/>
          <a:srcRect l="25766" t="61963" r="13398"/>
          <a:stretch>
            <a:fillRect/>
          </a:stretch>
        </p:blipFill>
        <p:spPr>
          <a:xfrm rot="21248684">
            <a:off x="1115616" y="4293096"/>
            <a:ext cx="2118508" cy="19594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234888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 smtClean="0">
                <a:solidFill>
                  <a:srgbClr val="FF0000"/>
                </a:solidFill>
                <a:latin typeface="Forte" pitchFamily="66" charset="0"/>
              </a:rPr>
              <a:t>E </a:t>
            </a:r>
            <a:r>
              <a:rPr lang="it-IT" sz="8000" dirty="0" err="1" smtClean="0">
                <a:solidFill>
                  <a:srgbClr val="FF0000"/>
                </a:solidFill>
                <a:latin typeface="Forte" pitchFamily="66" charset="0"/>
              </a:rPr>
              <a:t>CONTINUA…</a:t>
            </a:r>
            <a:endParaRPr lang="it-IT" sz="8000" dirty="0">
              <a:solidFill>
                <a:srgbClr val="FF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Lucida Calligraphy" pitchFamily="66" charset="0"/>
              </a:rPr>
              <a:t>ANNO 2001</a:t>
            </a:r>
            <a:endParaRPr lang="it-IT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3600" b="1" i="1" u="sng" dirty="0" smtClean="0">
                <a:solidFill>
                  <a:srgbClr val="FF6600"/>
                </a:solidFill>
              </a:rPr>
              <a:t>11 AGOSTO </a:t>
            </a:r>
            <a:endParaRPr lang="it-IT" sz="3600" b="1" i="1" u="sng" dirty="0">
              <a:solidFill>
                <a:srgbClr val="FF660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FF6600"/>
                </a:solidFill>
                <a:latin typeface="Cooper Black" pitchFamily="18" charset="0"/>
              </a:rPr>
              <a:t>ESIBIZIONE DEL DJ </a:t>
            </a:r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CAVALIERE VINCENZO</a:t>
            </a:r>
            <a:r>
              <a:rPr lang="it-IT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it-IT" sz="3600" b="1" i="1" u="sng" dirty="0" smtClean="0">
                <a:solidFill>
                  <a:srgbClr val="FF6600"/>
                </a:solidFill>
              </a:rPr>
              <a:t>12 AGOSTO</a:t>
            </a:r>
            <a:r>
              <a:rPr lang="it-IT" b="1" dirty="0" smtClean="0">
                <a:solidFill>
                  <a:srgbClr val="FF6600"/>
                </a:solidFill>
              </a:rPr>
              <a:t>    </a:t>
            </a:r>
          </a:p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JIMMY FONTANA  </a:t>
            </a:r>
          </a:p>
          <a:p>
            <a:pPr>
              <a:buNone/>
            </a:pPr>
            <a:r>
              <a:rPr lang="it-IT" dirty="0" smtClean="0">
                <a:solidFill>
                  <a:srgbClr val="F45F0C"/>
                </a:solidFill>
                <a:latin typeface="Cooper Black" pitchFamily="18" charset="0"/>
              </a:rPr>
              <a:t>IN CONCERTO     </a:t>
            </a:r>
            <a:r>
              <a:rPr lang="it-IT" dirty="0" smtClean="0">
                <a:solidFill>
                  <a:srgbClr val="F45F0C"/>
                </a:solidFill>
              </a:rPr>
              <a:t>  </a:t>
            </a:r>
          </a:p>
        </p:txBody>
      </p:sp>
      <p:pic>
        <p:nvPicPr>
          <p:cNvPr id="4" name="Immagine 3" descr="JIMMI FONTANA 2001.jpg"/>
          <p:cNvPicPr/>
          <p:nvPr/>
        </p:nvPicPr>
        <p:blipFill>
          <a:blip r:embed="rId3" cstate="print"/>
          <a:stretch>
            <a:fillRect/>
          </a:stretch>
        </p:blipFill>
        <p:spPr>
          <a:xfrm rot="539836">
            <a:off x="5264556" y="3377917"/>
            <a:ext cx="3214710" cy="27146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Lucida Calligraphy" pitchFamily="66" charset="0"/>
              </a:rPr>
              <a:t>ANNO 2002</a:t>
            </a:r>
            <a:endParaRPr lang="it-IT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sz="3600" b="1" i="1" u="sng" dirty="0" smtClean="0">
                <a:solidFill>
                  <a:srgbClr val="FF6600"/>
                </a:solidFill>
              </a:rPr>
              <a:t>03  AGOSTO</a:t>
            </a:r>
          </a:p>
          <a:p>
            <a:pPr>
              <a:buNone/>
            </a:pPr>
            <a:r>
              <a:rPr lang="it-IT" sz="2800" dirty="0" smtClean="0">
                <a:solidFill>
                  <a:srgbClr val="F45F0C"/>
                </a:solidFill>
                <a:latin typeface="Cooper Black" pitchFamily="18" charset="0"/>
              </a:rPr>
              <a:t>ESIBIZIONE</a:t>
            </a:r>
            <a:r>
              <a:rPr lang="it-IT" sz="2800" dirty="0" smtClean="0">
                <a:solidFill>
                  <a:srgbClr val="FFFF00"/>
                </a:solidFill>
                <a:latin typeface="Cooper Black" pitchFamily="18" charset="0"/>
              </a:rPr>
              <a:t>  </a:t>
            </a:r>
            <a:r>
              <a:rPr lang="it-IT" sz="2800" dirty="0" smtClean="0">
                <a:solidFill>
                  <a:srgbClr val="FF0000"/>
                </a:solidFill>
                <a:latin typeface="Cooper Black" pitchFamily="18" charset="0"/>
              </a:rPr>
              <a:t>LUIGI GIUSEPPE ANCONA </a:t>
            </a:r>
          </a:p>
          <a:p>
            <a:pPr>
              <a:buNone/>
            </a:pPr>
            <a:r>
              <a:rPr lang="it-IT" sz="2800" dirty="0" smtClean="0">
                <a:solidFill>
                  <a:srgbClr val="FFFF00"/>
                </a:solidFill>
                <a:latin typeface="Cooper Black" pitchFamily="18" charset="0"/>
              </a:rPr>
              <a:t>               </a:t>
            </a:r>
            <a:r>
              <a:rPr lang="it-IT" sz="2800" dirty="0" smtClean="0">
                <a:solidFill>
                  <a:srgbClr val="F45F0C"/>
                </a:solidFill>
                <a:latin typeface="Cooper Black" pitchFamily="18" charset="0"/>
              </a:rPr>
              <a:t>CON FISARMONICA</a:t>
            </a:r>
          </a:p>
          <a:p>
            <a:pPr algn="r">
              <a:buNone/>
            </a:pPr>
            <a:r>
              <a:rPr lang="it-IT" sz="3600" b="1" i="1" u="sng" dirty="0" smtClean="0">
                <a:solidFill>
                  <a:srgbClr val="F45F0C"/>
                </a:solidFill>
              </a:rPr>
              <a:t>04 AGOSTO</a:t>
            </a:r>
          </a:p>
          <a:p>
            <a:pPr algn="r"/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RICCARDO DEL TURCO </a:t>
            </a:r>
          </a:p>
          <a:p>
            <a:pPr algn="r">
              <a:buNone/>
            </a:pPr>
            <a:r>
              <a:rPr lang="it-IT" dirty="0" smtClean="0">
                <a:solidFill>
                  <a:srgbClr val="F45F0C"/>
                </a:solidFill>
                <a:latin typeface="Cooper Black" pitchFamily="18" charset="0"/>
              </a:rPr>
              <a:t>IN CONCERTO</a:t>
            </a:r>
            <a:endParaRPr lang="it-IT" dirty="0">
              <a:solidFill>
                <a:srgbClr val="F45F0C"/>
              </a:solidFill>
              <a:latin typeface="Cooper Black" pitchFamily="18" charset="0"/>
            </a:endParaRPr>
          </a:p>
        </p:txBody>
      </p:sp>
      <p:pic>
        <p:nvPicPr>
          <p:cNvPr id="4" name="Immagine 3" descr="RICCARDO DEL TURCO 2002.jpg"/>
          <p:cNvPicPr/>
          <p:nvPr/>
        </p:nvPicPr>
        <p:blipFill>
          <a:blip r:embed="rId3" cstate="print"/>
          <a:stretch>
            <a:fillRect/>
          </a:stretch>
        </p:blipFill>
        <p:spPr>
          <a:xfrm rot="20918723">
            <a:off x="1094766" y="3720663"/>
            <a:ext cx="2428892" cy="192882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Lucida Calligraphy" pitchFamily="66" charset="0"/>
              </a:rPr>
              <a:t>ANNO 2003</a:t>
            </a:r>
            <a:endParaRPr lang="it-IT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3600" b="1" i="1" u="sng" dirty="0" smtClean="0">
                <a:solidFill>
                  <a:srgbClr val="F45F0C"/>
                </a:solidFill>
              </a:rPr>
              <a:t>01 AGOSTO</a:t>
            </a:r>
          </a:p>
          <a:p>
            <a:pPr>
              <a:buNone/>
            </a:pPr>
            <a:r>
              <a:rPr lang="it-IT" dirty="0" smtClean="0">
                <a:solidFill>
                  <a:srgbClr val="F45F0C"/>
                </a:solidFill>
                <a:latin typeface="Cooper Black" pitchFamily="18" charset="0"/>
              </a:rPr>
              <a:t>COMMEDIA DELL’ </a:t>
            </a:r>
            <a:r>
              <a:rPr lang="it-IT" dirty="0" err="1" smtClean="0">
                <a:solidFill>
                  <a:srgbClr val="F45F0C"/>
                </a:solidFill>
                <a:latin typeface="Cooper Black" pitchFamily="18" charset="0"/>
              </a:rPr>
              <a:t>ASS</a:t>
            </a:r>
            <a:r>
              <a:rPr lang="it-IT" dirty="0" smtClean="0">
                <a:solidFill>
                  <a:srgbClr val="F45F0C"/>
                </a:solidFill>
                <a:latin typeface="Cooper Black" pitchFamily="18" charset="0"/>
              </a:rPr>
              <a:t>.  </a:t>
            </a:r>
          </a:p>
          <a:p>
            <a:pPr>
              <a:buNone/>
            </a:pPr>
            <a:r>
              <a:rPr lang="it-IT" dirty="0">
                <a:solidFill>
                  <a:srgbClr val="F45F0C"/>
                </a:solidFill>
                <a:latin typeface="Cooper Black" pitchFamily="18" charset="0"/>
              </a:rPr>
              <a:t> </a:t>
            </a:r>
            <a:r>
              <a:rPr lang="it-IT" dirty="0" smtClean="0">
                <a:solidFill>
                  <a:srgbClr val="F45F0C"/>
                </a:solidFill>
                <a:latin typeface="Cooper Black" pitchFamily="18" charset="0"/>
              </a:rPr>
              <a:t>                                    “IN CAMPAGNA”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“A PORTE SCARASSETE” </a:t>
            </a:r>
          </a:p>
          <a:p>
            <a:endParaRPr lang="it-IT" dirty="0" smtClean="0"/>
          </a:p>
          <a:p>
            <a:pPr algn="r">
              <a:buNone/>
            </a:pPr>
            <a:r>
              <a:rPr lang="it-IT" sz="3600" b="1" i="1" u="sng" dirty="0" smtClean="0">
                <a:solidFill>
                  <a:srgbClr val="F45F0C"/>
                </a:solidFill>
              </a:rPr>
              <a:t>02 AGOSTO</a:t>
            </a:r>
          </a:p>
          <a:p>
            <a:pPr algn="r">
              <a:buNone/>
            </a:pPr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ROMAGNA CAPITALE</a:t>
            </a:r>
            <a:r>
              <a:rPr lang="it-IT" sz="3600" dirty="0" smtClean="0">
                <a:solidFill>
                  <a:srgbClr val="FF9933"/>
                </a:solidFill>
                <a:latin typeface="Cooper Black" pitchFamily="18" charset="0"/>
              </a:rPr>
              <a:t> </a:t>
            </a:r>
          </a:p>
          <a:p>
            <a:pPr algn="r">
              <a:buNone/>
            </a:pPr>
            <a:r>
              <a:rPr lang="it-IT" sz="2800" dirty="0" smtClean="0">
                <a:solidFill>
                  <a:srgbClr val="F45F0C"/>
                </a:solidFill>
                <a:latin typeface="Cooper Black" pitchFamily="18" charset="0"/>
              </a:rPr>
              <a:t>(ORCHESTRA </a:t>
            </a:r>
            <a:r>
              <a:rPr lang="it-IT" sz="2800" dirty="0" err="1" smtClean="0">
                <a:solidFill>
                  <a:srgbClr val="F45F0C"/>
                </a:solidFill>
                <a:latin typeface="Cooper Black" pitchFamily="18" charset="0"/>
              </a:rPr>
              <a:t>DI</a:t>
            </a:r>
            <a:r>
              <a:rPr lang="it-IT" sz="2800" dirty="0" smtClean="0">
                <a:solidFill>
                  <a:srgbClr val="F45F0C"/>
                </a:solidFill>
                <a:latin typeface="Cooper Black" pitchFamily="18" charset="0"/>
              </a:rPr>
              <a:t> SPETTACOLO)</a:t>
            </a:r>
            <a:endParaRPr lang="it-IT" sz="2800" dirty="0">
              <a:solidFill>
                <a:srgbClr val="F45F0C"/>
              </a:solidFill>
              <a:latin typeface="Cooper Black" pitchFamily="18" charset="0"/>
            </a:endParaRPr>
          </a:p>
        </p:txBody>
      </p:sp>
      <p:pic>
        <p:nvPicPr>
          <p:cNvPr id="4" name="Immagine 3" descr="ROMAGNA CAPITALE 2003.jpg"/>
          <p:cNvPicPr/>
          <p:nvPr/>
        </p:nvPicPr>
        <p:blipFill>
          <a:blip r:embed="rId3" cstate="print"/>
          <a:stretch>
            <a:fillRect/>
          </a:stretch>
        </p:blipFill>
        <p:spPr>
          <a:xfrm rot="20060640">
            <a:off x="936270" y="4349362"/>
            <a:ext cx="2214578" cy="1199408"/>
          </a:xfrm>
          <a:prstGeom prst="rect">
            <a:avLst/>
          </a:prstGeom>
          <a:ln w="38100">
            <a:solidFill>
              <a:srgbClr val="FF7C8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571480"/>
            <a:ext cx="79296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u="sng" dirty="0" smtClean="0">
                <a:solidFill>
                  <a:srgbClr val="FF6600"/>
                </a:solidFill>
              </a:rPr>
              <a:t>03 AGOSTO </a:t>
            </a:r>
          </a:p>
          <a:p>
            <a:r>
              <a:rPr lang="it-IT" sz="4000" dirty="0" smtClean="0">
                <a:solidFill>
                  <a:srgbClr val="FF0000"/>
                </a:solidFill>
                <a:latin typeface="Cooper Black" pitchFamily="18" charset="0"/>
              </a:rPr>
              <a:t>TONY SANTAGATA </a:t>
            </a:r>
          </a:p>
          <a:p>
            <a:r>
              <a:rPr lang="it-IT" sz="2800" dirty="0" smtClean="0">
                <a:solidFill>
                  <a:srgbClr val="FF0000"/>
                </a:solidFill>
                <a:latin typeface="Cooper Black" pitchFamily="18" charset="0"/>
              </a:rPr>
              <a:t>                                                   </a:t>
            </a:r>
            <a:r>
              <a:rPr lang="it-IT" sz="2800" dirty="0" smtClean="0">
                <a:solidFill>
                  <a:srgbClr val="FF6600"/>
                </a:solidFill>
                <a:latin typeface="Cooper Black" pitchFamily="18" charset="0"/>
              </a:rPr>
              <a:t>IN CONCERTO</a:t>
            </a:r>
          </a:p>
          <a:p>
            <a:endParaRPr lang="it-IT" sz="2800" dirty="0">
              <a:solidFill>
                <a:srgbClr val="FFFF00"/>
              </a:solidFill>
              <a:latin typeface="Cooper Black" pitchFamily="18" charset="0"/>
            </a:endParaRPr>
          </a:p>
          <a:p>
            <a:endParaRPr lang="it-IT" sz="2800" dirty="0" smtClean="0">
              <a:solidFill>
                <a:srgbClr val="FFFF00"/>
              </a:solidFill>
              <a:latin typeface="Cooper Black" pitchFamily="18" charset="0"/>
            </a:endParaRPr>
          </a:p>
          <a:p>
            <a:endParaRPr lang="it-IT" sz="2800" dirty="0">
              <a:solidFill>
                <a:srgbClr val="FFFF00"/>
              </a:solidFill>
              <a:latin typeface="Cooper Black" pitchFamily="18" charset="0"/>
            </a:endParaRPr>
          </a:p>
          <a:p>
            <a:endParaRPr lang="it-IT" sz="2800" dirty="0" smtClean="0">
              <a:solidFill>
                <a:srgbClr val="FFFF00"/>
              </a:solidFill>
              <a:latin typeface="Cooper Black" pitchFamily="18" charset="0"/>
            </a:endParaRPr>
          </a:p>
          <a:p>
            <a:endParaRPr lang="it-IT" sz="2800" dirty="0">
              <a:solidFill>
                <a:srgbClr val="FFFF00"/>
              </a:solidFill>
              <a:latin typeface="Cooper Black" pitchFamily="18" charset="0"/>
            </a:endParaRPr>
          </a:p>
          <a:p>
            <a:endParaRPr lang="it-IT" sz="2800" dirty="0" smtClean="0">
              <a:solidFill>
                <a:srgbClr val="FFFF00"/>
              </a:solidFill>
              <a:latin typeface="Cooper Black" pitchFamily="18" charset="0"/>
            </a:endParaRPr>
          </a:p>
          <a:p>
            <a:endParaRPr lang="it-IT" sz="2800" dirty="0">
              <a:solidFill>
                <a:srgbClr val="FFFF00"/>
              </a:solidFill>
              <a:latin typeface="Cooper Black" pitchFamily="18" charset="0"/>
            </a:endParaRPr>
          </a:p>
          <a:p>
            <a:endParaRPr lang="it-IT" sz="2800" dirty="0" smtClean="0">
              <a:solidFill>
                <a:srgbClr val="FFFF00"/>
              </a:solidFill>
              <a:latin typeface="Cooper Black" pitchFamily="18" charset="0"/>
            </a:endParaRPr>
          </a:p>
          <a:p>
            <a:endParaRPr lang="it-IT" sz="2800" dirty="0">
              <a:solidFill>
                <a:srgbClr val="FFFF00"/>
              </a:solidFill>
              <a:latin typeface="Cooper Black" pitchFamily="18" charset="0"/>
            </a:endParaRPr>
          </a:p>
          <a:p>
            <a:endParaRPr lang="it-IT" sz="28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3" name="Immagine 2" descr="TONY SANTAGATA 2003.JPG"/>
          <p:cNvPicPr/>
          <p:nvPr/>
        </p:nvPicPr>
        <p:blipFill>
          <a:blip r:embed="rId3" cstate="print"/>
          <a:srcRect l="2072" t="4022" r="3108" b="1341"/>
          <a:stretch>
            <a:fillRect/>
          </a:stretch>
        </p:blipFill>
        <p:spPr>
          <a:xfrm rot="20540525">
            <a:off x="1461696" y="2369374"/>
            <a:ext cx="3571900" cy="37862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Lucida Calligraphy" pitchFamily="66" charset="0"/>
              </a:rPr>
              <a:t>ANNO 2004</a:t>
            </a:r>
            <a:endParaRPr lang="it-IT" sz="48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b="1" i="1" u="sng" dirty="0" smtClean="0">
                <a:solidFill>
                  <a:srgbClr val="FF6600"/>
                </a:solidFill>
              </a:rPr>
              <a:t>31 LUGLIO</a:t>
            </a:r>
          </a:p>
          <a:p>
            <a:pPr>
              <a:buNone/>
            </a:pPr>
            <a:r>
              <a:rPr lang="it-IT" sz="2800" dirty="0" smtClean="0">
                <a:solidFill>
                  <a:srgbClr val="FF0000"/>
                </a:solidFill>
                <a:latin typeface="Cooper Black" pitchFamily="18" charset="0"/>
              </a:rPr>
              <a:t>PINTO LEONARDO E AMICI </a:t>
            </a:r>
          </a:p>
          <a:p>
            <a:pPr>
              <a:buNone/>
            </a:pPr>
            <a:r>
              <a:rPr lang="it-IT" sz="2800" dirty="0" smtClean="0">
                <a:solidFill>
                  <a:srgbClr val="FF0000"/>
                </a:solidFill>
                <a:latin typeface="Cooper Black" pitchFamily="18" charset="0"/>
              </a:rPr>
              <a:t>          </a:t>
            </a:r>
            <a:r>
              <a:rPr lang="it-IT" sz="2800" dirty="0" smtClean="0">
                <a:solidFill>
                  <a:srgbClr val="FF6600"/>
                </a:solidFill>
                <a:latin typeface="Cooper Black" pitchFamily="18" charset="0"/>
              </a:rPr>
              <a:t>CON FISARMONICA E ORGANETTO </a:t>
            </a:r>
          </a:p>
          <a:p>
            <a:pPr>
              <a:buNone/>
            </a:pPr>
            <a:r>
              <a:rPr lang="it-IT" sz="2800" dirty="0" smtClean="0">
                <a:solidFill>
                  <a:srgbClr val="FF6600"/>
                </a:solidFill>
                <a:latin typeface="Cooper Black" pitchFamily="18" charset="0"/>
              </a:rPr>
              <a:t>                            PER PIZZICA E TARANTELLA</a:t>
            </a:r>
          </a:p>
          <a:p>
            <a:pPr>
              <a:buNone/>
            </a:pPr>
            <a:r>
              <a:rPr lang="it-IT" b="1" i="1" u="sng" dirty="0" smtClean="0">
                <a:solidFill>
                  <a:srgbClr val="FF6600"/>
                </a:solidFill>
              </a:rPr>
              <a:t>01 AGOSTO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SCIALPI </a:t>
            </a:r>
            <a:r>
              <a:rPr lang="it-IT" dirty="0" smtClean="0">
                <a:solidFill>
                  <a:srgbClr val="FF6600"/>
                </a:solidFill>
                <a:latin typeface="Cooper Black" pitchFamily="18" charset="0"/>
              </a:rPr>
              <a:t>   </a:t>
            </a:r>
            <a:r>
              <a:rPr lang="it-IT" sz="2400" dirty="0" smtClean="0">
                <a:solidFill>
                  <a:srgbClr val="FF6600"/>
                </a:solidFill>
                <a:latin typeface="Cooper Black" pitchFamily="18" charset="0"/>
              </a:rPr>
              <a:t>IN CONCERTO</a:t>
            </a:r>
          </a:p>
          <a:p>
            <a:pPr>
              <a:buNone/>
            </a:pPr>
            <a:endParaRPr lang="it-IT" sz="2400" dirty="0" smtClean="0">
              <a:solidFill>
                <a:srgbClr val="FF6600"/>
              </a:solidFill>
              <a:latin typeface="Cooper Black" pitchFamily="18" charset="0"/>
            </a:endParaRPr>
          </a:p>
          <a:p>
            <a:pPr>
              <a:buNone/>
            </a:pPr>
            <a:endParaRPr lang="it-IT" sz="2400" dirty="0" smtClean="0">
              <a:solidFill>
                <a:srgbClr val="FF6600"/>
              </a:solidFill>
              <a:latin typeface="Cooper Black" pitchFamily="18" charset="0"/>
            </a:endParaRPr>
          </a:p>
          <a:p>
            <a:pPr>
              <a:buNone/>
            </a:pPr>
            <a:endParaRPr lang="it-IT" sz="2400" dirty="0" smtClean="0">
              <a:solidFill>
                <a:srgbClr val="FF6600"/>
              </a:solidFill>
              <a:latin typeface="Cooper Black" pitchFamily="18" charset="0"/>
            </a:endParaRPr>
          </a:p>
          <a:p>
            <a:pPr>
              <a:buNone/>
            </a:pPr>
            <a:endParaRPr lang="it-IT" sz="2400" dirty="0" smtClean="0">
              <a:solidFill>
                <a:srgbClr val="FF6600"/>
              </a:solidFill>
              <a:latin typeface="Cooper Black" pitchFamily="18" charset="0"/>
            </a:endParaRPr>
          </a:p>
          <a:p>
            <a:pPr>
              <a:buNone/>
            </a:pPr>
            <a:r>
              <a:rPr lang="it-IT" sz="3000" b="1" i="1" u="sng" dirty="0" smtClean="0">
                <a:solidFill>
                  <a:srgbClr val="FF6600"/>
                </a:solidFill>
                <a:latin typeface="+mj-lt"/>
              </a:rPr>
              <a:t>12 SETTEMBRE  </a:t>
            </a:r>
          </a:p>
          <a:p>
            <a:pPr>
              <a:buNone/>
            </a:pPr>
            <a:r>
              <a:rPr lang="it-IT" sz="2400" dirty="0" smtClean="0">
                <a:solidFill>
                  <a:srgbClr val="FF6600"/>
                </a:solidFill>
                <a:latin typeface="Cooper Black" pitchFamily="18" charset="0"/>
              </a:rPr>
              <a:t>COMMEDIA </a:t>
            </a:r>
            <a:r>
              <a:rPr lang="it-IT" sz="2400" dirty="0" smtClean="0">
                <a:solidFill>
                  <a:srgbClr val="FF0000"/>
                </a:solidFill>
                <a:latin typeface="Cooper Black" pitchFamily="18" charset="0"/>
              </a:rPr>
              <a:t>“L’ONESTA’ PRIMA DÌ TUTTO” </a:t>
            </a:r>
            <a:r>
              <a:rPr lang="it-IT" sz="2400" dirty="0" smtClean="0">
                <a:solidFill>
                  <a:srgbClr val="FF6600"/>
                </a:solidFill>
                <a:latin typeface="Cooper Black" pitchFamily="18" charset="0"/>
              </a:rPr>
              <a:t>DELL’</a:t>
            </a:r>
            <a:r>
              <a:rPr lang="it-IT" sz="2400" dirty="0" err="1" smtClean="0">
                <a:solidFill>
                  <a:srgbClr val="FF6600"/>
                </a:solidFill>
                <a:latin typeface="Cooper Black" pitchFamily="18" charset="0"/>
              </a:rPr>
              <a:t>ASS</a:t>
            </a:r>
            <a:r>
              <a:rPr lang="it-IT" sz="2400" dirty="0" smtClean="0">
                <a:solidFill>
                  <a:srgbClr val="FF6600"/>
                </a:solidFill>
                <a:latin typeface="Cooper Black" pitchFamily="18" charset="0"/>
              </a:rPr>
              <a:t>. “IN CAMPAGNA”</a:t>
            </a:r>
            <a:endParaRPr lang="it-IT" sz="2400" dirty="0">
              <a:solidFill>
                <a:srgbClr val="FF6600"/>
              </a:solidFill>
              <a:latin typeface="Cooper Black" pitchFamily="18" charset="0"/>
            </a:endParaRPr>
          </a:p>
        </p:txBody>
      </p:sp>
      <p:pic>
        <p:nvPicPr>
          <p:cNvPr id="4" name="Immagine 3" descr="SCIALPI 2004.JPG"/>
          <p:cNvPicPr/>
          <p:nvPr/>
        </p:nvPicPr>
        <p:blipFill>
          <a:blip r:embed="rId3" cstate="print"/>
          <a:srcRect l="2902" t="2101" r="5078" b="7878"/>
          <a:stretch>
            <a:fillRect/>
          </a:stretch>
        </p:blipFill>
        <p:spPr>
          <a:xfrm rot="437166">
            <a:off x="4991284" y="2958874"/>
            <a:ext cx="1809750" cy="21850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Lucida Calligraphy" pitchFamily="66" charset="0"/>
              </a:rPr>
              <a:t>ANNO 2005</a:t>
            </a:r>
            <a:endParaRPr lang="it-IT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i="1" u="sng" dirty="0" smtClean="0">
                <a:solidFill>
                  <a:srgbClr val="F45F0C"/>
                </a:solidFill>
              </a:rPr>
              <a:t>05 AGOSTO</a:t>
            </a:r>
          </a:p>
          <a:p>
            <a:pPr>
              <a:buNone/>
            </a:pPr>
            <a:r>
              <a:rPr lang="it-IT" sz="2800" dirty="0" smtClean="0">
                <a:solidFill>
                  <a:srgbClr val="FF6600"/>
                </a:solidFill>
                <a:latin typeface="Cooper Black" pitchFamily="18" charset="0"/>
              </a:rPr>
              <a:t>SELEZIONE  REGIONALE 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“MISS MONDO”</a:t>
            </a:r>
          </a:p>
          <a:p>
            <a:pPr algn="r">
              <a:buNone/>
            </a:pPr>
            <a:r>
              <a:rPr lang="it-IT" b="1" i="1" u="sng" dirty="0" smtClean="0">
                <a:solidFill>
                  <a:srgbClr val="F45F0C"/>
                </a:solidFill>
              </a:rPr>
              <a:t>06 AGOSTO </a:t>
            </a:r>
          </a:p>
          <a:p>
            <a:pPr algn="r">
              <a:buNone/>
            </a:pPr>
            <a:r>
              <a:rPr lang="it-IT" dirty="0" smtClean="0">
                <a:solidFill>
                  <a:srgbClr val="F45F0C"/>
                </a:solidFill>
                <a:latin typeface="Cooper Black" pitchFamily="18" charset="0"/>
              </a:rPr>
              <a:t>					                </a:t>
            </a:r>
            <a:r>
              <a:rPr lang="it-IT" dirty="0" smtClean="0">
                <a:solidFill>
                  <a:srgbClr val="FF6600"/>
                </a:solidFill>
                <a:latin typeface="Cooper Black" pitchFamily="18" charset="0"/>
              </a:rPr>
              <a:t>COMMEDIA</a:t>
            </a: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 “FA BIEN I SCIRRETE,</a:t>
            </a:r>
          </a:p>
          <a:p>
            <a:pPr algn="r">
              <a:buNone/>
            </a:pP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FA MELE I PINZE” </a:t>
            </a:r>
          </a:p>
          <a:p>
            <a:pPr algn="r">
              <a:buNone/>
            </a:pPr>
            <a:r>
              <a:rPr lang="it-IT" dirty="0" smtClean="0">
                <a:solidFill>
                  <a:srgbClr val="FF6600"/>
                </a:solidFill>
                <a:latin typeface="Cooper Black" pitchFamily="18" charset="0"/>
              </a:rPr>
              <a:t>     DELL’ </a:t>
            </a:r>
            <a:r>
              <a:rPr lang="it-IT" dirty="0" err="1" smtClean="0">
                <a:solidFill>
                  <a:srgbClr val="FF6600"/>
                </a:solidFill>
                <a:latin typeface="Cooper Black" pitchFamily="18" charset="0"/>
              </a:rPr>
              <a:t>ASS</a:t>
            </a:r>
            <a:r>
              <a:rPr lang="it-IT" dirty="0" smtClean="0">
                <a:solidFill>
                  <a:srgbClr val="FF6600"/>
                </a:solidFill>
                <a:latin typeface="Cooper Black" pitchFamily="18" charset="0"/>
              </a:rPr>
              <a:t>. “IN CAMPAGNA”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32656"/>
            <a:ext cx="84249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sz="3200" b="1" i="1" u="sng" dirty="0" smtClean="0">
              <a:solidFill>
                <a:srgbClr val="FF6600"/>
              </a:solidFill>
            </a:endParaRPr>
          </a:p>
          <a:p>
            <a:r>
              <a:rPr lang="it-IT" sz="3600" b="1" i="1" u="sng" dirty="0" smtClean="0">
                <a:solidFill>
                  <a:srgbClr val="FF6600"/>
                </a:solidFill>
              </a:rPr>
              <a:t>07 AGOSTO </a:t>
            </a: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TIZIANA RIVALE</a:t>
            </a:r>
          </a:p>
          <a:p>
            <a:r>
              <a:rPr lang="it-IT" sz="3600" dirty="0" smtClean="0">
                <a:solidFill>
                  <a:srgbClr val="F45F0C"/>
                </a:solidFill>
                <a:latin typeface="Cooper Black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Cooper Black" pitchFamily="18" charset="0"/>
              </a:rPr>
              <a:t>IN CONCERTO</a:t>
            </a: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r>
              <a:rPr lang="it-IT" sz="3600" b="1" i="1" u="sng" dirty="0" smtClean="0">
                <a:solidFill>
                  <a:srgbClr val="F45F0C"/>
                </a:solidFill>
              </a:rPr>
              <a:t>28 AGOSTO</a:t>
            </a: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COMMEDIA “LA SCHEDINA”</a:t>
            </a:r>
          </a:p>
          <a:p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DEL GRUPPO TEATRALE “TETE’”</a:t>
            </a: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sz="3600" dirty="0" smtClean="0">
              <a:solidFill>
                <a:srgbClr val="F45F0C"/>
              </a:solidFill>
              <a:latin typeface="Cooper Black" pitchFamily="18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TIZIANA RIVALE 2005.JPG"/>
          <p:cNvPicPr/>
          <p:nvPr/>
        </p:nvPicPr>
        <p:blipFill>
          <a:blip r:embed="rId3" cstate="print"/>
          <a:srcRect l="25934" t="7428" r="3946" b="2971"/>
          <a:stretch>
            <a:fillRect/>
          </a:stretch>
        </p:blipFill>
        <p:spPr>
          <a:xfrm rot="605391">
            <a:off x="5001703" y="930330"/>
            <a:ext cx="3024336" cy="3528392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Lucida Calligraphy" pitchFamily="66" charset="0"/>
              </a:rPr>
              <a:t>ANNO 2006</a:t>
            </a:r>
            <a:endParaRPr lang="it-IT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i="1" u="sng" dirty="0" smtClean="0">
                <a:solidFill>
                  <a:srgbClr val="FF6600"/>
                </a:solidFill>
              </a:rPr>
              <a:t>03 SETTEMBRE</a:t>
            </a:r>
          </a:p>
          <a:p>
            <a:pPr>
              <a:buNone/>
            </a:pPr>
            <a:r>
              <a:rPr lang="it-IT" sz="3600" dirty="0" smtClean="0">
                <a:solidFill>
                  <a:srgbClr val="FF0000"/>
                </a:solidFill>
                <a:latin typeface="Cooper Black" pitchFamily="18" charset="0"/>
              </a:rPr>
              <a:t>I CAMALEONTI</a:t>
            </a:r>
          </a:p>
          <a:p>
            <a:pPr>
              <a:buNone/>
            </a:pPr>
            <a:r>
              <a:rPr lang="it-IT" sz="2800" dirty="0" smtClean="0">
                <a:solidFill>
                  <a:srgbClr val="F45F0C"/>
                </a:solidFill>
                <a:latin typeface="Cooper Black" pitchFamily="18" charset="0"/>
              </a:rPr>
              <a:t>IN CONCERTO</a:t>
            </a:r>
            <a:endParaRPr lang="it-IT" sz="2800" dirty="0">
              <a:solidFill>
                <a:srgbClr val="F45F0C"/>
              </a:solidFill>
              <a:latin typeface="Cooper Black" pitchFamily="18" charset="0"/>
            </a:endParaRPr>
          </a:p>
        </p:txBody>
      </p:sp>
      <p:pic>
        <p:nvPicPr>
          <p:cNvPr id="4" name="Immagine 3" descr="I CAMALEONTI 2006.jpg"/>
          <p:cNvPicPr/>
          <p:nvPr/>
        </p:nvPicPr>
        <p:blipFill>
          <a:blip r:embed="rId3" cstate="print"/>
          <a:stretch>
            <a:fillRect/>
          </a:stretch>
        </p:blipFill>
        <p:spPr>
          <a:xfrm rot="809089">
            <a:off x="4293559" y="1669203"/>
            <a:ext cx="4054535" cy="45195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264</Words>
  <Application>Microsoft Office PowerPoint</Application>
  <PresentationFormat>Presentazione su schermo (4:3)</PresentationFormat>
  <Paragraphs>183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LA FESTA DELLA CONTRADA LAMIE DI OLIMPIA…</vt:lpstr>
      <vt:lpstr>ANNO 2001</vt:lpstr>
      <vt:lpstr>ANNO 2002</vt:lpstr>
      <vt:lpstr>ANNO 2003</vt:lpstr>
      <vt:lpstr>Diapositiva 5</vt:lpstr>
      <vt:lpstr>ANNO 2004</vt:lpstr>
      <vt:lpstr>ANNO 2005</vt:lpstr>
      <vt:lpstr>Diapositiva 8</vt:lpstr>
      <vt:lpstr>ANNO 2006</vt:lpstr>
      <vt:lpstr>ANNO 2008</vt:lpstr>
      <vt:lpstr>Diapositiva 11</vt:lpstr>
      <vt:lpstr>ANNO 2009</vt:lpstr>
      <vt:lpstr>Diapositiva 13</vt:lpstr>
      <vt:lpstr>Diapositiva 14</vt:lpstr>
      <vt:lpstr>ANNO 2010</vt:lpstr>
      <vt:lpstr>Diapositiva 16</vt:lpstr>
      <vt:lpstr>Diapositiva 17</vt:lpstr>
      <vt:lpstr>Diapositiva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FESTA DELLA CONTRADA LAMIE DI OLIMPIA…</dc:title>
  <dc:creator>Martino</dc:creator>
  <cp:lastModifiedBy>ENZA</cp:lastModifiedBy>
  <cp:revision>13</cp:revision>
  <dcterms:created xsi:type="dcterms:W3CDTF">2011-07-07T09:52:09Z</dcterms:created>
  <dcterms:modified xsi:type="dcterms:W3CDTF">2011-07-09T13:45:48Z</dcterms:modified>
</cp:coreProperties>
</file>